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7" r:id="rId9"/>
    <p:sldId id="268" r:id="rId10"/>
    <p:sldId id="264" r:id="rId11"/>
    <p:sldId id="265" r:id="rId12"/>
    <p:sldId id="266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8E9B67-999D-4A7F-A5C0-C6E7C54B960C}" type="datetimeFigureOut">
              <a:rPr lang="th-TH" smtClean="0"/>
              <a:t>05/05/63</a:t>
            </a:fld>
            <a:endParaRPr lang="th-TH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060EF9-D4AC-43B4-BC0F-CF4E306B294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55769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DB25B5E7-BC42-49CB-B692-2FB95A1DFEDE}" type="datetime1">
              <a:rPr lang="th-TH" smtClean="0"/>
              <a:t>05/05/63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A0E66D51-9894-42A7-872F-6E8F1B1F9A2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01893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รูปภาพพาโนราม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C90D-DAEF-483D-A29C-3D8CB4D9F353}" type="datetime1">
              <a:rPr lang="th-TH" smtClean="0"/>
              <a:t>05/05/63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6D51-9894-42A7-872F-6E8F1B1F9A2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30105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ชื่อและ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48EF7-E5FC-4FD8-B8B4-914F82108D30}" type="datetime1">
              <a:rPr lang="th-TH" smtClean="0"/>
              <a:t>05/05/63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6D51-9894-42A7-872F-6E8F1B1F9A2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85889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คำอ้างอิงพร้อม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382F2-68AC-4203-8E82-113393E60068}" type="datetime1">
              <a:rPr lang="th-TH" smtClean="0"/>
              <a:t>05/05/63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6D51-9894-42A7-872F-6E8F1B1F9A26}" type="slidenum">
              <a:rPr lang="th-TH" smtClean="0"/>
              <a:t>‹#›</a:t>
            </a:fld>
            <a:endParaRPr lang="th-TH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26261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25AA5-47AC-419F-B60D-33CAE8B83EB9}" type="datetime1">
              <a:rPr lang="th-TH" smtClean="0"/>
              <a:t>05/05/63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6D51-9894-42A7-872F-6E8F1B1F9A2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140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คอลัมน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4CFDC-B08A-4226-9BAF-0C5141450BAA}" type="datetime1">
              <a:rPr lang="th-TH" smtClean="0"/>
              <a:t>05/05/63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6D51-9894-42A7-872F-6E8F1B1F9A2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900407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คอลัมน์รูปภาพ 3 รูป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DD4E3-2573-4AE3-B632-7A087A604807}" type="datetime1">
              <a:rPr lang="th-TH" smtClean="0"/>
              <a:t>05/05/63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6D51-9894-42A7-872F-6E8F1B1F9A2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684548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299DB-84D5-4091-A6B3-57E839E99C03}" type="datetime1">
              <a:rPr lang="th-TH" smtClean="0"/>
              <a:t>05/05/63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6D51-9894-42A7-872F-6E8F1B1F9A2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786461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643D6-FD22-4571-AA81-E3479319B0FF}" type="datetime1">
              <a:rPr lang="th-TH" smtClean="0"/>
              <a:t>05/05/63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6D51-9894-42A7-872F-6E8F1B1F9A2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37964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D44E9-89C7-4AAD-ACAA-FFD61114890F}" type="datetime1">
              <a:rPr lang="th-TH" smtClean="0"/>
              <a:t>05/05/63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6D51-9894-42A7-872F-6E8F1B1F9A26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252519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CBE0D-3CFF-48E6-8128-5E3AC82263FD}" type="datetime1">
              <a:rPr lang="th-TH" smtClean="0"/>
              <a:t>05/05/63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6D51-9894-42A7-872F-6E8F1B1F9A2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43732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9795D-BEA5-4845-B8D6-9D1940329935}" type="datetime1">
              <a:rPr lang="th-TH" smtClean="0"/>
              <a:t>05/05/63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6D51-9894-42A7-872F-6E8F1B1F9A2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70106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D36C3-771B-40F9-9813-813167550289}" type="datetime1">
              <a:rPr lang="th-TH" smtClean="0"/>
              <a:t>05/05/63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6D51-9894-42A7-872F-6E8F1B1F9A2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81947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F5DA-8C04-4607-9981-0641D34B1B25}" type="datetime1">
              <a:rPr lang="th-TH" smtClean="0"/>
              <a:t>05/05/63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6D51-9894-42A7-872F-6E8F1B1F9A2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37776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E7605-6D3C-42D0-B355-5635BE2811C5}" type="datetime1">
              <a:rPr lang="th-TH" smtClean="0"/>
              <a:t>05/05/63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6D51-9894-42A7-872F-6E8F1B1F9A2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78488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39AE-D55A-437A-B502-8294363BDB49}" type="datetime1">
              <a:rPr lang="th-TH" smtClean="0"/>
              <a:t>05/05/63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6D51-9894-42A7-872F-6E8F1B1F9A2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91401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3B2F-A5E0-40D1-A3A0-F520F298DBAB}" type="datetime1">
              <a:rPr lang="th-TH" smtClean="0"/>
              <a:t>05/05/63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6D51-9894-42A7-872F-6E8F1B1F9A2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80641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0DAAF-BF05-43BF-B59E-1064CC8CD7BE}" type="datetime1">
              <a:rPr lang="th-TH" smtClean="0"/>
              <a:t>05/05/63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E66D51-9894-42A7-872F-6E8F1B1F9A2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948223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smurfpy/CutterBot/blob/master/CutterBot/Done%20Code!!/ESP8266/ESP8266.ino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microsoft.com/office/2017/06/relationships/model3d" Target="../media/model3d3.glb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17/06/relationships/model3d" Target="../media/model3d2.glb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F91BCC1-FFDE-4618-932A-2D8DADA05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4193" y="404347"/>
            <a:ext cx="2986088" cy="762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Layiji MaHaNiYom V1.61" panose="02000000000000000000" pitchFamily="2" charset="0"/>
                <a:cs typeface="Layiji MaHaNiYom V1.61" panose="02000000000000000000" pitchFamily="2" charset="0"/>
              </a:rPr>
              <a:t>29/4/2563	</a:t>
            </a:r>
            <a:endParaRPr lang="th-TH" dirty="0">
              <a:solidFill>
                <a:schemeClr val="bg1">
                  <a:lumMod val="85000"/>
                  <a:lumOff val="15000"/>
                </a:schemeClr>
              </a:solidFill>
              <a:latin typeface="Layiji MaHaNiYom V1.61" panose="02000000000000000000" pitchFamily="2" charset="0"/>
              <a:cs typeface="Layiji MaHaNiYom V1.61" panose="02000000000000000000" pitchFamily="2" charset="0"/>
            </a:endParaRP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3DE48E6-ADD9-481F-99F7-1F863EA26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338526"/>
            <a:ext cx="9905999" cy="35417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chemeClr val="bg1">
                    <a:lumMod val="85000"/>
                    <a:lumOff val="15000"/>
                  </a:schemeClr>
                </a:solidFill>
                <a:latin typeface="Layiji MaHaNiYom V1.61" panose="02000000000000000000" pitchFamily="2" charset="0"/>
                <a:cs typeface="Layiji MaHaNiYom V1.61" panose="02000000000000000000" pitchFamily="2" charset="0"/>
              </a:rPr>
              <a:t>Computer Programming 2</a:t>
            </a:r>
          </a:p>
          <a:p>
            <a:pPr marL="0" indent="0">
              <a:buNone/>
            </a:pPr>
            <a:r>
              <a:rPr lang="th-TH" dirty="0">
                <a:solidFill>
                  <a:schemeClr val="tx2">
                    <a:lumMod val="75000"/>
                  </a:schemeClr>
                </a:solidFill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จัดทำโดย						    อาจารย์ที่ปรึกษา</a:t>
            </a:r>
          </a:p>
          <a:p>
            <a:pPr marL="0" indent="0">
              <a:buNone/>
            </a:pPr>
            <a:r>
              <a:rPr lang="th-TH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นาย ศรายุทธ แสนทิพย์ 	   1610901405		    ดร. อัครพง</a:t>
            </a:r>
            <a:r>
              <a:rPr lang="th-TH" dirty="0" err="1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ษ์</a:t>
            </a:r>
            <a:r>
              <a:rPr lang="th-TH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เอกศิริ</a:t>
            </a:r>
            <a:endParaRPr lang="en-US" sz="3600" dirty="0">
              <a:solidFill>
                <a:schemeClr val="bg1">
                  <a:lumMod val="85000"/>
                  <a:lumOff val="15000"/>
                </a:schemeClr>
              </a:solidFill>
              <a:latin typeface="Layiji MaHaNiYom V1.61" panose="02000000000000000000" pitchFamily="2" charset="0"/>
              <a:cs typeface="Layiji MaHaNiYom V1.61" panose="02000000000000000000" pitchFamily="2" charset="0"/>
            </a:endParaRPr>
          </a:p>
          <a:p>
            <a:pPr marL="0" indent="0">
              <a:buNone/>
            </a:pPr>
            <a:r>
              <a:rPr lang="th-TH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นาย </a:t>
            </a:r>
            <a:r>
              <a:rPr lang="th-TH" dirty="0" err="1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ธั</a:t>
            </a:r>
            <a:r>
              <a:rPr lang="th-TH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ณ</a:t>
            </a:r>
            <a:r>
              <a:rPr lang="th-TH" dirty="0" err="1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ย์น</a:t>
            </a:r>
            <a:r>
              <a:rPr lang="th-TH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ภัทร ธนะชัยถาวรพาน</a:t>
            </a:r>
            <a:r>
              <a:rPr lang="th-TH" dirty="0" err="1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ิช</a:t>
            </a:r>
            <a:r>
              <a:rPr lang="th-TH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1610901199</a:t>
            </a:r>
          </a:p>
          <a:p>
            <a:pPr marL="0" indent="0">
              <a:buNone/>
            </a:pPr>
            <a:r>
              <a:rPr lang="th-TH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นาย ศิรพงศ์ ตุ้มปิ่น 		   1610900647</a:t>
            </a:r>
          </a:p>
          <a:p>
            <a:pPr marL="0" indent="0" algn="ctr">
              <a:buNone/>
            </a:pPr>
            <a:endParaRPr lang="th-TH" dirty="0">
              <a:latin typeface="Layiji MaHaNiYom V1.61" panose="02000000000000000000" pitchFamily="2" charset="0"/>
              <a:cs typeface="Layiji MaHaNiYom V1.61" panose="02000000000000000000" pitchFamily="2" charset="0"/>
            </a:endParaRPr>
          </a:p>
          <a:p>
            <a:pPr marL="0" indent="0" algn="ctr">
              <a:buNone/>
            </a:pPr>
            <a:endParaRPr lang="th-TH" sz="3600" dirty="0">
              <a:solidFill>
                <a:schemeClr val="bg1">
                  <a:lumMod val="85000"/>
                  <a:lumOff val="15000"/>
                </a:schemeClr>
              </a:solidFill>
              <a:latin typeface="Layiji MaHaNiYom V1.61" panose="02000000000000000000" pitchFamily="2" charset="0"/>
              <a:cs typeface="Layiji MaHaNiYom V1.61" panose="02000000000000000000" pitchFamily="2" charset="0"/>
            </a:endParaRPr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0939049B-04DE-40E5-B593-0CC3B46CC937}"/>
              </a:ext>
            </a:extLst>
          </p:cNvPr>
          <p:cNvSpPr/>
          <p:nvPr/>
        </p:nvSpPr>
        <p:spPr>
          <a:xfrm>
            <a:off x="4393160" y="584200"/>
            <a:ext cx="323838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Cutter-Bot</a:t>
            </a:r>
          </a:p>
          <a:p>
            <a:pPr algn="ctr"/>
            <a:r>
              <a:rPr lang="th-TH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หุ่นยนต์ตัดหญ้า</a:t>
            </a: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82588BAF-871B-46D6-B15A-A89A6EB6C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36" y="110425"/>
            <a:ext cx="2213268" cy="58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68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BB53C61-B651-4784-BCEF-2B94DABCD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2">
                    <a:lumMod val="75000"/>
                  </a:schemeClr>
                </a:solidFill>
                <a:latin typeface="Layiji MaHaNiYom V1.61" panose="02000000000000000000" pitchFamily="2" charset="0"/>
                <a:cs typeface="Layiji MaHaNiYom V1.61" panose="02000000000000000000" pitchFamily="2" charset="0"/>
              </a:rPr>
              <a:t>Coding</a:t>
            </a:r>
            <a:endParaRPr lang="th-TH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E994E774-6114-4977-8C14-C41B9A131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https://github.com/smurfpy/CutterBot/blob/master/CutterBot/Done%20Code!!/ESP8266/ESP8266.ino</a:t>
            </a:r>
            <a:endParaRPr lang="th-TH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097286BB-758B-4AC4-B255-FCFB92E6F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36" y="110425"/>
            <a:ext cx="2213268" cy="587844"/>
          </a:xfrm>
          <a:prstGeom prst="rect">
            <a:avLst/>
          </a:prstGeom>
        </p:spPr>
      </p:pic>
      <p:sp>
        <p:nvSpPr>
          <p:cNvPr id="8" name="ตัวแทนหมายเลขสไลด์ 7">
            <a:extLst>
              <a:ext uri="{FF2B5EF4-FFF2-40B4-BE49-F238E27FC236}">
                <a16:creationId xmlns:a16="http://schemas.microsoft.com/office/drawing/2014/main" id="{D6C319A6-812E-4020-9329-95600515C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6D51-9894-42A7-872F-6E8F1B1F9A26}" type="slidenum">
              <a:rPr lang="th-TH" sz="2000" smtClean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10</a:t>
            </a:fld>
            <a:endParaRPr lang="th-TH" sz="2000" dirty="0">
              <a:latin typeface="Layiji MaHaNiYom V1.61" panose="02000000000000000000" pitchFamily="2" charset="0"/>
              <a:cs typeface="Layiji MaHaNiYom V1.61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215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BB53C61-B651-4784-BCEF-2B94DABCD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Layiji MaHaNiYom V1.61" panose="02000000000000000000" pitchFamily="2" charset="0"/>
                <a:cs typeface="Layiji MaHaNiYom V1.61" panose="02000000000000000000" pitchFamily="2" charset="0"/>
              </a:rPr>
              <a:t>Application</a:t>
            </a:r>
            <a:endParaRPr lang="th-TH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097286BB-758B-4AC4-B255-FCFB92E6F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36" y="110425"/>
            <a:ext cx="2213268" cy="587844"/>
          </a:xfrm>
          <a:prstGeom prst="rect">
            <a:avLst/>
          </a:prstGeom>
        </p:spPr>
      </p:pic>
      <p:sp>
        <p:nvSpPr>
          <p:cNvPr id="8" name="ตัวแทนหมายเลขสไลด์ 7">
            <a:extLst>
              <a:ext uri="{FF2B5EF4-FFF2-40B4-BE49-F238E27FC236}">
                <a16:creationId xmlns:a16="http://schemas.microsoft.com/office/drawing/2014/main" id="{4125EC47-F762-4510-9B2A-75630852F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6D51-9894-42A7-872F-6E8F1B1F9A26}" type="slidenum">
              <a:rPr lang="th-TH" sz="2000" smtClean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11</a:t>
            </a:fld>
            <a:endParaRPr lang="th-TH" sz="2000" dirty="0">
              <a:latin typeface="Layiji MaHaNiYom V1.61" panose="02000000000000000000" pitchFamily="2" charset="0"/>
              <a:cs typeface="Layiji MaHaNiYom V1.61" panose="02000000000000000000" pitchFamily="2" charset="0"/>
            </a:endParaRP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610BD5ED-F67E-4405-A652-D9FD056F8C09}"/>
              </a:ext>
            </a:extLst>
          </p:cNvPr>
          <p:cNvSpPr txBox="1"/>
          <p:nvPr/>
        </p:nvSpPr>
        <p:spPr>
          <a:xfrm>
            <a:off x="1675013" y="2097088"/>
            <a:ext cx="8433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 err="1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การทำ</a:t>
            </a:r>
            <a:r>
              <a:rPr lang="th-TH" sz="24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</a:t>
            </a:r>
            <a:r>
              <a:rPr lang="en-US" sz="24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Application </a:t>
            </a:r>
            <a:r>
              <a:rPr lang="th-TH" sz="24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จะใช้ </a:t>
            </a:r>
            <a:r>
              <a:rPr lang="en-US" sz="24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Software App </a:t>
            </a:r>
            <a:r>
              <a:rPr lang="en-US" sz="2400" dirty="0" err="1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Inventer</a:t>
            </a:r>
            <a:r>
              <a:rPr lang="en-US" sz="24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</a:t>
            </a:r>
            <a:endParaRPr lang="th-TH" sz="2400" dirty="0">
              <a:latin typeface="Layiji MaHaNiYom V1.61" panose="02000000000000000000" pitchFamily="2" charset="0"/>
              <a:cs typeface="Layiji MaHaNiYom V1.61" panose="02000000000000000000" pitchFamily="2" charset="0"/>
            </a:endParaRPr>
          </a:p>
          <a:p>
            <a:r>
              <a:rPr lang="th-TH" sz="24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แล้วทำการออกแบบหน้าจอและสร้างด้วย </a:t>
            </a:r>
            <a:r>
              <a:rPr lang="en-US" sz="24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Blocks</a:t>
            </a:r>
            <a:endParaRPr lang="th-TH" sz="2400" dirty="0">
              <a:latin typeface="Layiji MaHaNiYom V1.61" panose="02000000000000000000" pitchFamily="2" charset="0"/>
              <a:cs typeface="Layiji MaHaNiYom V1.61" panose="02000000000000000000" pitchFamily="2" charset="0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DD6993B1-5C56-4422-92CB-974E4317EF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1" t="8549" r="73677" b="8640"/>
          <a:stretch/>
        </p:blipFill>
        <p:spPr>
          <a:xfrm>
            <a:off x="7190510" y="2282984"/>
            <a:ext cx="2597726" cy="395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011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BB53C61-B651-4784-BCEF-2B94DABCD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>
                <a:solidFill>
                  <a:schemeClr val="tx2">
                    <a:lumMod val="75000"/>
                  </a:schemeClr>
                </a:solidFill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ผลลัพธ์ของการออกแบบผลงาน</a:t>
            </a:r>
            <a:endParaRPr lang="th-TH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" name="video-1586599981">
            <a:hlinkClick r:id="" action="ppaction://media"/>
            <a:extLst>
              <a:ext uri="{FF2B5EF4-FFF2-40B4-BE49-F238E27FC236}">
                <a16:creationId xmlns:a16="http://schemas.microsoft.com/office/drawing/2014/main" id="{98CFC64A-C650-4318-9D3C-18B58BE3AE5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26813" y="2097088"/>
            <a:ext cx="2306002" cy="4109177"/>
          </a:xfr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097286BB-758B-4AC4-B255-FCFB92E6FE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36" y="110425"/>
            <a:ext cx="2213268" cy="587844"/>
          </a:xfrm>
          <a:prstGeom prst="rect">
            <a:avLst/>
          </a:prstGeom>
        </p:spPr>
      </p:pic>
      <p:sp>
        <p:nvSpPr>
          <p:cNvPr id="8" name="ตัวแทนหมายเลขสไลด์ 7">
            <a:extLst>
              <a:ext uri="{FF2B5EF4-FFF2-40B4-BE49-F238E27FC236}">
                <a16:creationId xmlns:a16="http://schemas.microsoft.com/office/drawing/2014/main" id="{B0A80340-5F70-4EBF-A80E-66ADC5CB5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6D51-9894-42A7-872F-6E8F1B1F9A26}" type="slidenum">
              <a:rPr lang="th-TH" sz="2000" smtClean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12</a:t>
            </a:fld>
            <a:endParaRPr lang="th-TH" sz="2000" dirty="0">
              <a:latin typeface="Layiji MaHaNiYom V1.61" panose="02000000000000000000" pitchFamily="2" charset="0"/>
              <a:cs typeface="Layiji MaHaNiYom V1.61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364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393DEAD-2501-427B-B77E-6EA7339A0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>
                <a:solidFill>
                  <a:schemeClr val="tx2">
                    <a:lumMod val="75000"/>
                  </a:schemeClr>
                </a:solidFill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ปัญหาและอุปสรรค</a:t>
            </a:r>
            <a:endParaRPr lang="th-TH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4B2A26E1-B7F2-4070-85E3-4280D8F6C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7429010" cy="3541714"/>
          </a:xfrm>
        </p:spPr>
        <p:txBody>
          <a:bodyPr/>
          <a:lstStyle/>
          <a:p>
            <a:pPr marL="0" indent="0">
              <a:buNone/>
            </a:pPr>
            <a:r>
              <a:rPr lang="th-TH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เนื่องจากเป็นหุ่นยนต์แบบทดลองใบพัดตัดหญ้าอาจตัดไม่ได้มากมาย เกิดจากการวาง </a:t>
            </a:r>
            <a:r>
              <a:rPr lang="en-US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Motor </a:t>
            </a:r>
            <a:r>
              <a:rPr lang="th-TH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ในโครงหุ่นยนต์แล้ววางเป็นแนวตั้งไม่ได้</a:t>
            </a: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271B9212-EB04-4CF6-8673-7EECB214D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6D51-9894-42A7-872F-6E8F1B1F9A26}" type="slidenum">
              <a:rPr lang="th-TH" sz="2000" smtClean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13</a:t>
            </a:fld>
            <a:endParaRPr lang="th-TH" sz="2000" dirty="0">
              <a:latin typeface="Layiji MaHaNiYom V1.61" panose="02000000000000000000" pitchFamily="2" charset="0"/>
              <a:cs typeface="Layiji MaHaNiYom V1.61" panose="02000000000000000000" pitchFamily="2" charset="0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97D47795-8899-454D-A93E-A108AEED9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36" y="110425"/>
            <a:ext cx="2213268" cy="58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91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F835383D-F294-4922-AD7D-B5F3355D9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6D51-9894-42A7-872F-6E8F1B1F9A26}" type="slidenum">
              <a:rPr lang="th-TH" sz="2000" smtClean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14</a:t>
            </a:fld>
            <a:endParaRPr lang="th-TH" sz="2000" dirty="0">
              <a:latin typeface="Layiji MaHaNiYom V1.61" panose="02000000000000000000" pitchFamily="2" charset="0"/>
              <a:cs typeface="Layiji MaHaNiYom V1.61" panose="02000000000000000000" pitchFamily="2" charset="0"/>
            </a:endParaRPr>
          </a:p>
        </p:txBody>
      </p:sp>
      <p:sp>
        <p:nvSpPr>
          <p:cNvPr id="6" name="ชื่อเรื่อง 5">
            <a:extLst>
              <a:ext uri="{FF2B5EF4-FFF2-40B4-BE49-F238E27FC236}">
                <a16:creationId xmlns:a16="http://schemas.microsoft.com/office/drawing/2014/main" id="{11A2B112-70B0-47E0-AFB0-F745E1DEE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th-TH" sz="6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ขอจบการนำเสนอ</a:t>
            </a: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90F3B45E-5EFF-455A-8EB3-FEDC67E7C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36" y="110425"/>
            <a:ext cx="2213268" cy="58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0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E17A03F-7C01-488E-B05B-D92A2B43E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479" y="404347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Layiji MaHaNiYom V1.61" panose="02000000000000000000" pitchFamily="2" charset="0"/>
                <a:cs typeface="Layiji MaHaNiYom V1.61" panose="02000000000000000000" pitchFamily="2" charset="0"/>
              </a:rPr>
              <a:t>Summary</a:t>
            </a:r>
            <a:endParaRPr lang="th-TH" dirty="0">
              <a:solidFill>
                <a:schemeClr val="tx2">
                  <a:lumMod val="75000"/>
                </a:schemeClr>
              </a:solidFill>
              <a:latin typeface="Layiji MaHaNiYom V1.61" panose="02000000000000000000" pitchFamily="2" charset="0"/>
              <a:cs typeface="Layiji MaHaNiYom V1.61" panose="02000000000000000000" pitchFamily="2" charset="0"/>
            </a:endParaRP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15C99D1-7660-444D-AFC0-AF456B985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419685"/>
            <a:ext cx="9905999" cy="4797139"/>
          </a:xfrm>
        </p:spPr>
        <p:txBody>
          <a:bodyPr>
            <a:noAutofit/>
          </a:bodyPr>
          <a:lstStyle/>
          <a:p>
            <a:pPr marL="1371600" lvl="3" indent="0">
              <a:buNone/>
            </a:pPr>
            <a:r>
              <a:rPr lang="th-TH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	เรื่อง						หน้า</a:t>
            </a:r>
          </a:p>
          <a:p>
            <a:pPr marL="1371600" lvl="3" indent="0">
              <a:buNone/>
            </a:pPr>
            <a:r>
              <a:rPr lang="th-TH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1. </a:t>
            </a:r>
            <a:r>
              <a:rPr lang="en-US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Cutter-Bot</a:t>
            </a:r>
            <a:r>
              <a:rPr lang="th-TH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					    	  3</a:t>
            </a:r>
          </a:p>
          <a:p>
            <a:pPr marL="1371600" lvl="3" indent="0">
              <a:buNone/>
            </a:pPr>
            <a:r>
              <a:rPr lang="th-TH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2. </a:t>
            </a:r>
            <a:r>
              <a:rPr lang="en-US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Requirement						  4</a:t>
            </a:r>
          </a:p>
          <a:p>
            <a:pPr marL="1371600" lvl="3" indent="0">
              <a:buNone/>
            </a:pPr>
            <a:r>
              <a:rPr lang="en-US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3. Design System						  5</a:t>
            </a:r>
          </a:p>
          <a:p>
            <a:pPr marL="1371600" lvl="3" indent="0">
              <a:buNone/>
            </a:pPr>
            <a:r>
              <a:rPr lang="en-US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4. Flowchart						  6</a:t>
            </a:r>
          </a:p>
          <a:p>
            <a:pPr marL="1371600" lvl="3" indent="0">
              <a:buNone/>
            </a:pPr>
            <a:r>
              <a:rPr lang="en-US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5. Design						  7-9</a:t>
            </a:r>
          </a:p>
          <a:p>
            <a:pPr marL="1371600" lvl="3" indent="0">
              <a:buNone/>
            </a:pPr>
            <a:r>
              <a:rPr lang="pt-BR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  5.1 </a:t>
            </a:r>
            <a:r>
              <a:rPr lang="th-TH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ภาพรวมวงจร</a:t>
            </a:r>
            <a:r>
              <a:rPr lang="pt-BR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				  </a:t>
            </a:r>
            <a:r>
              <a:rPr lang="th-TH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             	  </a:t>
            </a:r>
          </a:p>
          <a:p>
            <a:pPr marL="1371600" lvl="3" indent="0">
              <a:buNone/>
            </a:pPr>
            <a:r>
              <a:rPr lang="th-TH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  5.2 ลายละเอียดของวงจร</a:t>
            </a:r>
          </a:p>
          <a:p>
            <a:pPr marL="1371600" lvl="3" indent="0">
              <a:buNone/>
            </a:pPr>
            <a:r>
              <a:rPr lang="th-TH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  5.3	ลายละเอียดของหุ่นยนต์</a:t>
            </a:r>
          </a:p>
          <a:p>
            <a:pPr marL="1371600" lvl="3" indent="0">
              <a:buNone/>
            </a:pPr>
            <a:r>
              <a:rPr lang="en-US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6. </a:t>
            </a:r>
            <a:r>
              <a:rPr lang="pt-BR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Coding</a:t>
            </a:r>
            <a:r>
              <a:rPr lang="th-TH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						  10</a:t>
            </a:r>
          </a:p>
          <a:p>
            <a:pPr marL="1371600" lvl="3" indent="0">
              <a:buNone/>
            </a:pPr>
            <a:r>
              <a:rPr lang="th-TH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7. </a:t>
            </a:r>
            <a:r>
              <a:rPr lang="en-US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Application						  11</a:t>
            </a:r>
          </a:p>
          <a:p>
            <a:pPr marL="1371600" lvl="3" indent="0">
              <a:buNone/>
            </a:pPr>
            <a:r>
              <a:rPr lang="en-US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8. </a:t>
            </a:r>
            <a:r>
              <a:rPr lang="th-TH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ผลลัพธ์ของการออกแบบผลงาน					  12</a:t>
            </a:r>
          </a:p>
          <a:p>
            <a:pPr marL="1371600" lvl="3" indent="0">
              <a:buNone/>
            </a:pPr>
            <a:r>
              <a:rPr lang="th-TH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9. ปัญหาและอุปสรรค					  	  13				</a:t>
            </a:r>
          </a:p>
          <a:p>
            <a:pPr marL="1371600" lvl="3" indent="0">
              <a:buNone/>
            </a:pPr>
            <a:endParaRPr lang="th-TH" dirty="0">
              <a:latin typeface="Layiji MaHaNiYom V1.61" panose="02000000000000000000" pitchFamily="2" charset="0"/>
              <a:cs typeface="Layiji MaHaNiYom V1.61" panose="02000000000000000000" pitchFamily="2" charset="0"/>
            </a:endParaRPr>
          </a:p>
          <a:p>
            <a:pPr marL="1371600" lvl="3" indent="0">
              <a:buNone/>
            </a:pPr>
            <a:r>
              <a:rPr lang="th-TH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				  </a:t>
            </a:r>
            <a:endParaRPr lang="en-US" dirty="0">
              <a:latin typeface="Layiji MaHaNiYom V1.61" panose="02000000000000000000" pitchFamily="2" charset="0"/>
              <a:cs typeface="Layiji MaHaNiYom V1.61" panose="02000000000000000000" pitchFamily="2" charset="0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016E95FA-5EC7-433F-A857-6AD71C971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36" y="110425"/>
            <a:ext cx="2213268" cy="58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01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BB53C61-B651-4784-BCEF-2B94DABCD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04347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Layiji MaHaNiYom V1.61" panose="02000000000000000000" pitchFamily="2" charset="0"/>
                <a:cs typeface="Layiji MaHaNiYom V1.61" panose="02000000000000000000" pitchFamily="2" charset="0"/>
              </a:rPr>
              <a:t>Cutter-Bot</a:t>
            </a:r>
            <a:endParaRPr lang="th-TH" dirty="0">
              <a:solidFill>
                <a:schemeClr val="tx2">
                  <a:lumMod val="75000"/>
                </a:schemeClr>
              </a:solidFill>
              <a:latin typeface="Layiji MaHaNiYom V1.61" panose="02000000000000000000" pitchFamily="2" charset="0"/>
              <a:cs typeface="Layiji MaHaNiYom V1.61" panose="02000000000000000000" pitchFamily="2" charset="0"/>
            </a:endParaRPr>
          </a:p>
        </p:txBody>
      </p:sp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id="{9C5D24DF-5E3A-48D6-8D39-BA1E4DF4E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5654" y="2249488"/>
            <a:ext cx="7677517" cy="35417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097286BB-758B-4AC4-B255-FCFB92E6F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36" y="110425"/>
            <a:ext cx="2213268" cy="587844"/>
          </a:xfrm>
          <a:prstGeom prst="rect">
            <a:avLst/>
          </a:prstGeom>
        </p:spPr>
      </p:pic>
      <p:sp>
        <p:nvSpPr>
          <p:cNvPr id="13" name="ตัวแทนหมายเลขสไลด์ 12">
            <a:extLst>
              <a:ext uri="{FF2B5EF4-FFF2-40B4-BE49-F238E27FC236}">
                <a16:creationId xmlns:a16="http://schemas.microsoft.com/office/drawing/2014/main" id="{1DC7CC06-E6F3-4567-BACC-E9D528837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6D51-9894-42A7-872F-6E8F1B1F9A26}" type="slidenum">
              <a:rPr lang="th-TH" sz="2000" smtClean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3</a:t>
            </a:fld>
            <a:endParaRPr lang="th-TH" sz="2000" dirty="0">
              <a:latin typeface="Layiji MaHaNiYom V1.61" panose="02000000000000000000" pitchFamily="2" charset="0"/>
              <a:cs typeface="Layiji MaHaNiYom V1.61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559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BB53C61-B651-4784-BCEF-2B94DABCD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7514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Layiji MaHaNiYom V1.61" panose="02000000000000000000" pitchFamily="2" charset="0"/>
                <a:cs typeface="Layiji MaHaNiYom V1.61" panose="02000000000000000000" pitchFamily="2" charset="0"/>
              </a:rPr>
              <a:t>Requirements</a:t>
            </a:r>
            <a:endParaRPr lang="th-TH" dirty="0">
              <a:solidFill>
                <a:schemeClr val="tx2">
                  <a:lumMod val="75000"/>
                </a:schemeClr>
              </a:solidFill>
              <a:latin typeface="Layiji MaHaNiYom V1.61" panose="02000000000000000000" pitchFamily="2" charset="0"/>
              <a:cs typeface="Layiji MaHaNiYom V1.61" panose="02000000000000000000" pitchFamily="2" charset="0"/>
            </a:endParaRP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E994E774-6114-4977-8C14-C41B9A131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06084"/>
            <a:ext cx="9905999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18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1. หุ่นยนต์ตัวนี้นำเสนอเป็นต้นแบบ </a:t>
            </a:r>
            <a:r>
              <a:rPr lang="en-US" sz="18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Beta</a:t>
            </a:r>
            <a:endParaRPr lang="th-TH" sz="1800" dirty="0">
              <a:latin typeface="Layiji MaHaNiYom V1.61" panose="02000000000000000000" pitchFamily="2" charset="0"/>
              <a:cs typeface="Layiji MaHaNiYom V1.61" panose="02000000000000000000" pitchFamily="2" charset="0"/>
            </a:endParaRPr>
          </a:p>
          <a:p>
            <a:pPr marL="0" indent="0">
              <a:buNone/>
            </a:pPr>
            <a:r>
              <a:rPr lang="th-TH" sz="18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2. สามารถใช้ได้จริง</a:t>
            </a:r>
          </a:p>
          <a:p>
            <a:pPr marL="0" indent="0">
              <a:buNone/>
            </a:pPr>
            <a:r>
              <a:rPr lang="th-TH" sz="18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3. สามารถควบคุมจาก </a:t>
            </a:r>
            <a:r>
              <a:rPr lang="en-US" sz="1800" dirty="0" err="1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Appplication</a:t>
            </a:r>
            <a:r>
              <a:rPr lang="en-US" sz="18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</a:t>
            </a:r>
            <a:r>
              <a:rPr lang="th-TH" sz="18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ผ่าน </a:t>
            </a:r>
            <a:r>
              <a:rPr lang="en-US" sz="1800" dirty="0" err="1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WiFi</a:t>
            </a:r>
            <a:r>
              <a:rPr lang="en-US" sz="18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</a:t>
            </a:r>
            <a:r>
              <a:rPr lang="th-TH" sz="18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บนมือถือ</a:t>
            </a:r>
          </a:p>
          <a:p>
            <a:pPr marL="0" indent="0">
              <a:buNone/>
            </a:pPr>
            <a:r>
              <a:rPr lang="th-TH" sz="18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  3.1</a:t>
            </a:r>
            <a:r>
              <a:rPr lang="en-US" sz="18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) </a:t>
            </a:r>
            <a:r>
              <a:rPr lang="th-TH" sz="18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ควบคุมการเคลื่อนไหวจากล้อรถ</a:t>
            </a:r>
          </a:p>
          <a:p>
            <a:pPr marL="0" indent="0">
              <a:buNone/>
            </a:pPr>
            <a:r>
              <a:rPr lang="th-TH" sz="18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  3.2</a:t>
            </a:r>
            <a:r>
              <a:rPr lang="en-US" sz="18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) </a:t>
            </a:r>
            <a:r>
              <a:rPr lang="th-TH" sz="18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ควบคุมใบพัดตัดหญ้า</a:t>
            </a:r>
          </a:p>
          <a:p>
            <a:pPr marL="0" indent="0">
              <a:buNone/>
            </a:pPr>
            <a:r>
              <a:rPr lang="th-TH" sz="18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4. รูปแบบมีความทันสมัย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097286BB-758B-4AC4-B255-FCFB92E6F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36" y="110425"/>
            <a:ext cx="2213268" cy="587844"/>
          </a:xfrm>
          <a:prstGeom prst="rect">
            <a:avLst/>
          </a:prstGeom>
        </p:spPr>
      </p:pic>
      <p:sp>
        <p:nvSpPr>
          <p:cNvPr id="8" name="ตัวแทนหมายเลขสไลด์ 7">
            <a:extLst>
              <a:ext uri="{FF2B5EF4-FFF2-40B4-BE49-F238E27FC236}">
                <a16:creationId xmlns:a16="http://schemas.microsoft.com/office/drawing/2014/main" id="{AE6BFC1C-EC79-4D11-8CAE-55B9E642A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6D51-9894-42A7-872F-6E8F1B1F9A26}" type="slidenum">
              <a:rPr lang="th-TH" sz="2000" smtClean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4</a:t>
            </a:fld>
            <a:endParaRPr lang="th-TH" sz="2000" dirty="0">
              <a:latin typeface="Layiji MaHaNiYom V1.61" panose="02000000000000000000" pitchFamily="2" charset="0"/>
              <a:cs typeface="Layiji MaHaNiYom V1.61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967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BB53C61-B651-4784-BCEF-2B94DABCD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166" y="404347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Layiji MaHaNiYom V1.61" panose="02000000000000000000" pitchFamily="2" charset="0"/>
                <a:cs typeface="Layiji MaHaNiYom V1.61" panose="02000000000000000000" pitchFamily="2" charset="0"/>
              </a:rPr>
              <a:t>Design System</a:t>
            </a:r>
            <a:endParaRPr lang="th-TH" dirty="0">
              <a:solidFill>
                <a:schemeClr val="tx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ตัวแทนเนื้อหา 11" descr="Compound Hand">
                <a:extLst>
                  <a:ext uri="{FF2B5EF4-FFF2-40B4-BE49-F238E27FC236}">
                    <a16:creationId xmlns:a16="http://schemas.microsoft.com/office/drawing/2014/main" id="{A1355C1F-F854-4F9B-B9F7-4EB922EA3980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47336646"/>
                  </p:ext>
                </p:extLst>
              </p:nvPr>
            </p:nvGraphicFramePr>
            <p:xfrm>
              <a:off x="1639978" y="2428333"/>
              <a:ext cx="2208810" cy="177085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08810" cy="1770856"/>
                    </a:xfrm>
                    <a:prstGeom prst="rect">
                      <a:avLst/>
                    </a:prstGeom>
                  </am3d:spPr>
                  <am3d:camera>
                    <am3d:pos x="0" y="0" z="640827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8379078" d="1000000"/>
                    <am3d:preTrans dx="195661" dy="1353938" dz="4509867"/>
                    <am3d:scale>
                      <am3d:sx n="1000000" d="1000000"/>
                      <am3d:sy n="1000000" d="1000000"/>
                      <am3d:sz n="1000000" d="1000000"/>
                    </am3d:scale>
                    <am3d:rot ax="8247439" ay="1054438" az="987077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5417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ตัวแทนเนื้อหา 11" descr="Compound Hand">
                <a:extLst>
                  <a:ext uri="{FF2B5EF4-FFF2-40B4-BE49-F238E27FC236}">
                    <a16:creationId xmlns:a16="http://schemas.microsoft.com/office/drawing/2014/main" id="{A1355C1F-F854-4F9B-B9F7-4EB922EA39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39978" y="2428333"/>
                <a:ext cx="2208810" cy="1770856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097286BB-758B-4AC4-B255-FCFB92E6F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36" y="110425"/>
            <a:ext cx="2213268" cy="58784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โมเดล 3 มิติ 12" descr="Mobile phone">
                <a:extLst>
                  <a:ext uri="{FF2B5EF4-FFF2-40B4-BE49-F238E27FC236}">
                    <a16:creationId xmlns:a16="http://schemas.microsoft.com/office/drawing/2014/main" id="{09644E64-648E-4A02-BBF2-F80273CF469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33317482"/>
                  </p:ext>
                </p:extLst>
              </p:nvPr>
            </p:nvGraphicFramePr>
            <p:xfrm>
              <a:off x="5079801" y="2929582"/>
              <a:ext cx="1114364" cy="238104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114364" cy="2381040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777872" ay="-1892281" az="-41197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5811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โมเดล 3 มิติ 12" descr="Mobile phone">
                <a:extLst>
                  <a:ext uri="{FF2B5EF4-FFF2-40B4-BE49-F238E27FC236}">
                    <a16:creationId xmlns:a16="http://schemas.microsoft.com/office/drawing/2014/main" id="{09644E64-648E-4A02-BBF2-F80273CF46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79801" y="2929582"/>
                <a:ext cx="1114364" cy="238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โมเดล 3 มิติ 13" descr="WiFi">
                <a:extLst>
                  <a:ext uri="{FF2B5EF4-FFF2-40B4-BE49-F238E27FC236}">
                    <a16:creationId xmlns:a16="http://schemas.microsoft.com/office/drawing/2014/main" id="{33A216F6-2840-4BB7-8BCA-E3D342C01E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19985714"/>
                  </p:ext>
                </p:extLst>
              </p:nvPr>
            </p:nvGraphicFramePr>
            <p:xfrm>
              <a:off x="4934667" y="2428333"/>
              <a:ext cx="482334" cy="501249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482334" cy="501249"/>
                    </a:xfrm>
                    <a:prstGeom prst="rect">
                      <a:avLst/>
                    </a:prstGeom>
                  </am3d:spPr>
                  <am3d:camera>
                    <am3d:pos x="0" y="0" z="671055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34309" d="1000000"/>
                    <am3d:preTrans dx="0" dy="-13068887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8038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โมเดล 3 มิติ 13" descr="WiFi">
                <a:extLst>
                  <a:ext uri="{FF2B5EF4-FFF2-40B4-BE49-F238E27FC236}">
                    <a16:creationId xmlns:a16="http://schemas.microsoft.com/office/drawing/2014/main" id="{33A216F6-2840-4BB7-8BCA-E3D342C01E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34667" y="2428333"/>
                <a:ext cx="482334" cy="501249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ลูกศร: ขวา 14">
            <a:extLst>
              <a:ext uri="{FF2B5EF4-FFF2-40B4-BE49-F238E27FC236}">
                <a16:creationId xmlns:a16="http://schemas.microsoft.com/office/drawing/2014/main" id="{ECBE5A66-4CF4-44BD-8514-95FD6771E6B7}"/>
              </a:ext>
            </a:extLst>
          </p:cNvPr>
          <p:cNvSpPr/>
          <p:nvPr/>
        </p:nvSpPr>
        <p:spPr>
          <a:xfrm>
            <a:off x="3429339" y="4199189"/>
            <a:ext cx="1505328" cy="58596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Input</a:t>
            </a:r>
            <a:r>
              <a:rPr lang="th-TH" sz="1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เพื่อควบคุม</a:t>
            </a:r>
            <a:endParaRPr lang="en-US" sz="1200" dirty="0">
              <a:latin typeface="Layiji MaHaNiYom V1.61" panose="02000000000000000000" pitchFamily="2" charset="0"/>
              <a:cs typeface="Layiji MaHaNiYom V1.61" panose="02000000000000000000" pitchFamily="2" charset="0"/>
            </a:endParaRPr>
          </a:p>
        </p:txBody>
      </p:sp>
      <p:sp>
        <p:nvSpPr>
          <p:cNvPr id="17" name="ลูกศร: ขวา 16">
            <a:extLst>
              <a:ext uri="{FF2B5EF4-FFF2-40B4-BE49-F238E27FC236}">
                <a16:creationId xmlns:a16="http://schemas.microsoft.com/office/drawing/2014/main" id="{FAA107C4-26E5-4754-8DFF-2F9CBE165ECC}"/>
              </a:ext>
            </a:extLst>
          </p:cNvPr>
          <p:cNvSpPr/>
          <p:nvPr/>
        </p:nvSpPr>
        <p:spPr>
          <a:xfrm>
            <a:off x="6339299" y="4199189"/>
            <a:ext cx="1502696" cy="58596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Output </a:t>
            </a:r>
            <a:r>
              <a:rPr lang="th-TH" sz="1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เชื่อมต่อหุ่นยนต์</a:t>
            </a:r>
            <a:endParaRPr lang="en-US" sz="1200" dirty="0">
              <a:latin typeface="Layiji MaHaNiYom V1.61" panose="02000000000000000000" pitchFamily="2" charset="0"/>
              <a:cs typeface="Layiji MaHaNiYom V1.61" panose="02000000000000000000" pitchFamily="2" charset="0"/>
            </a:endParaRPr>
          </a:p>
        </p:txBody>
      </p:sp>
      <p:sp>
        <p:nvSpPr>
          <p:cNvPr id="18" name="ตัวแทนหมายเลขสไลด์ 17">
            <a:extLst>
              <a:ext uri="{FF2B5EF4-FFF2-40B4-BE49-F238E27FC236}">
                <a16:creationId xmlns:a16="http://schemas.microsoft.com/office/drawing/2014/main" id="{732110BE-9A3F-4EEB-83AF-AA3319C43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6D51-9894-42A7-872F-6E8F1B1F9A26}" type="slidenum">
              <a:rPr lang="th-TH" sz="2000" smtClean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5</a:t>
            </a:fld>
            <a:endParaRPr lang="th-TH" sz="2000" dirty="0">
              <a:latin typeface="Layiji MaHaNiYom V1.61" panose="02000000000000000000" pitchFamily="2" charset="0"/>
              <a:cs typeface="Layiji MaHaNiYom V1.61" panose="02000000000000000000" pitchFamily="2" charset="0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325B6E57-7616-4617-BD37-53551636072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99" t="4766" r="20119" b="992"/>
          <a:stretch/>
        </p:blipFill>
        <p:spPr>
          <a:xfrm>
            <a:off x="8107265" y="3333958"/>
            <a:ext cx="2940471" cy="173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20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BB53C61-B651-4784-BCEF-2B94DABCD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853" y="404347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Layiji MaHaNiYom V1.61" panose="02000000000000000000" pitchFamily="2" charset="0"/>
                <a:cs typeface="Layiji MaHaNiYom V1.61" panose="02000000000000000000" pitchFamily="2" charset="0"/>
              </a:rPr>
              <a:t>Flowchart</a:t>
            </a:r>
            <a:endParaRPr lang="th-TH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097286BB-758B-4AC4-B255-FCFB92E6F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36" y="110425"/>
            <a:ext cx="2213268" cy="587844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597AA056-C78B-42C8-9797-F7D8086F5A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00" t="12850" r="21114" b="3514"/>
          <a:stretch/>
        </p:blipFill>
        <p:spPr>
          <a:xfrm>
            <a:off x="2966258" y="1616648"/>
            <a:ext cx="6259484" cy="49587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ตัวแทนหมายเลขสไลด์ 12">
            <a:extLst>
              <a:ext uri="{FF2B5EF4-FFF2-40B4-BE49-F238E27FC236}">
                <a16:creationId xmlns:a16="http://schemas.microsoft.com/office/drawing/2014/main" id="{C4D73BF8-ADDB-49F7-A5D5-F33152447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6D51-9894-42A7-872F-6E8F1B1F9A26}" type="slidenum">
              <a:rPr lang="th-TH" sz="2000" smtClean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6</a:t>
            </a:fld>
            <a:endParaRPr lang="th-TH" sz="2000" dirty="0">
              <a:latin typeface="Layiji MaHaNiYom V1.61" panose="02000000000000000000" pitchFamily="2" charset="0"/>
              <a:cs typeface="Layiji MaHaNiYom V1.61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162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BB53C61-B651-4784-BCEF-2B94DABCD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Layiji MaHaNiYom V1.61" panose="02000000000000000000" pitchFamily="2" charset="0"/>
                <a:cs typeface="Layiji MaHaNiYom V1.61" panose="02000000000000000000" pitchFamily="2" charset="0"/>
              </a:rPr>
              <a:t>Design</a:t>
            </a:r>
            <a:endParaRPr lang="th-TH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E994E774-6114-4977-8C14-C41B9A131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58143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th-TH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ภาพรวมวงจร</a:t>
            </a:r>
            <a:endParaRPr lang="th-TH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097286BB-758B-4AC4-B255-FCFB92E6F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36" y="110425"/>
            <a:ext cx="2213268" cy="587844"/>
          </a:xfrm>
          <a:prstGeom prst="rect">
            <a:avLst/>
          </a:prstGeom>
        </p:spPr>
      </p:pic>
      <p:sp>
        <p:nvSpPr>
          <p:cNvPr id="8" name="ตัวแทนหมายเลขสไลด์ 7">
            <a:extLst>
              <a:ext uri="{FF2B5EF4-FFF2-40B4-BE49-F238E27FC236}">
                <a16:creationId xmlns:a16="http://schemas.microsoft.com/office/drawing/2014/main" id="{B11EE148-D795-4822-B8D2-8865B32BE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6D51-9894-42A7-872F-6E8F1B1F9A26}" type="slidenum">
              <a:rPr lang="th-TH" sz="2000" smtClean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7</a:t>
            </a:fld>
            <a:endParaRPr lang="th-TH" sz="2000" dirty="0">
              <a:latin typeface="Layiji MaHaNiYom V1.61" panose="02000000000000000000" pitchFamily="2" charset="0"/>
              <a:cs typeface="Layiji MaHaNiYom V1.61" panose="02000000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6FE211-1A2F-4063-9D80-85EF663C2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251" y="2315958"/>
            <a:ext cx="7894320" cy="36418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28828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BB53C61-B651-4784-BCEF-2B94DABCD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Layiji MaHaNiYom V1.61" panose="02000000000000000000" pitchFamily="2" charset="0"/>
                <a:cs typeface="Layiji MaHaNiYom V1.61" panose="02000000000000000000" pitchFamily="2" charset="0"/>
              </a:rPr>
              <a:t>Design</a:t>
            </a:r>
            <a:endParaRPr lang="th-TH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E994E774-6114-4977-8C14-C41B9A131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58143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th-TH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ลายละเอียดวงจร </a:t>
            </a:r>
            <a:endParaRPr lang="th-TH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097286BB-758B-4AC4-B255-FCFB92E6F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36" y="110425"/>
            <a:ext cx="2213268" cy="587844"/>
          </a:xfrm>
          <a:prstGeom prst="rect">
            <a:avLst/>
          </a:prstGeom>
        </p:spPr>
      </p:pic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6C8E28FE-F652-4CE5-912C-AC04B3FB5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6D51-9894-42A7-872F-6E8F1B1F9A26}" type="slidenum">
              <a:rPr lang="th-TH" sz="2000" smtClean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8</a:t>
            </a:fld>
            <a:endParaRPr lang="th-TH" sz="2000" dirty="0">
              <a:latin typeface="Layiji MaHaNiYom V1.61" panose="02000000000000000000" pitchFamily="2" charset="0"/>
              <a:cs typeface="Layiji MaHaNiYom V1.61" panose="02000000000000000000" pitchFamily="2" charset="0"/>
            </a:endParaRP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B61A1B9D-8FE0-4B1A-84DD-8E5D4BFE706E}"/>
              </a:ext>
            </a:extLst>
          </p:cNvPr>
          <p:cNvSpPr txBox="1"/>
          <p:nvPr/>
        </p:nvSpPr>
        <p:spPr>
          <a:xfrm>
            <a:off x="1504604" y="2743200"/>
            <a:ext cx="50416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pin 24 input </a:t>
            </a:r>
            <a:r>
              <a:rPr lang="th-TH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รีเลย์ รีเลย์ </a:t>
            </a:r>
            <a:r>
              <a:rPr lang="en-US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output Cutter</a:t>
            </a:r>
          </a:p>
          <a:p>
            <a:r>
              <a:rPr lang="en-US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motor1(1)</a:t>
            </a:r>
            <a:r>
              <a:rPr lang="th-TH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ขวาหลัง </a:t>
            </a:r>
            <a:r>
              <a:rPr lang="en-US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pin1 </a:t>
            </a:r>
          </a:p>
          <a:p>
            <a:r>
              <a:rPr lang="en-US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motor2(2)</a:t>
            </a:r>
            <a:r>
              <a:rPr lang="th-TH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ขวาหน้า </a:t>
            </a:r>
            <a:r>
              <a:rPr lang="en-US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pin2 </a:t>
            </a:r>
          </a:p>
          <a:p>
            <a:r>
              <a:rPr lang="en-US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motor3(3)</a:t>
            </a:r>
            <a:r>
              <a:rPr lang="th-TH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ซ้ายหน้า </a:t>
            </a:r>
            <a:r>
              <a:rPr lang="en-US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pin3 </a:t>
            </a:r>
          </a:p>
          <a:p>
            <a:r>
              <a:rPr lang="en-US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motor4(4)</a:t>
            </a:r>
            <a:r>
              <a:rPr lang="th-TH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ซ้ายหลัง </a:t>
            </a:r>
            <a:r>
              <a:rPr lang="en-US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pin4</a:t>
            </a:r>
          </a:p>
          <a:p>
            <a:endParaRPr lang="en-US" dirty="0">
              <a:latin typeface="Layiji MaHaNiYom V1.61" panose="02000000000000000000" pitchFamily="2" charset="0"/>
              <a:cs typeface="Layiji MaHaNiYom V1.61" panose="02000000000000000000" pitchFamily="2" charset="0"/>
            </a:endParaRPr>
          </a:p>
          <a:p>
            <a:endParaRPr lang="en-US" dirty="0">
              <a:latin typeface="Layiji MaHaNiYom V1.61" panose="02000000000000000000" pitchFamily="2" charset="0"/>
              <a:cs typeface="Layiji MaHaNiYom V1.61" panose="02000000000000000000" pitchFamily="2" charset="0"/>
            </a:endParaRPr>
          </a:p>
          <a:p>
            <a:r>
              <a:rPr lang="en-US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</a:t>
            </a:r>
            <a:endParaRPr lang="th-TH" dirty="0">
              <a:latin typeface="Layiji MaHaNiYom V1.61" panose="02000000000000000000" pitchFamily="2" charset="0"/>
              <a:cs typeface="Layiji MaHaNiYom V1.61" panose="02000000000000000000" pitchFamily="2" charset="0"/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0D4E8C41-78D4-4AB3-9033-23461DD3F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702" y="1165981"/>
            <a:ext cx="2339525" cy="50824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26171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BB53C61-B651-4784-BCEF-2B94DABCD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Layiji MaHaNiYom V1.61" panose="02000000000000000000" pitchFamily="2" charset="0"/>
                <a:cs typeface="Layiji MaHaNiYom V1.61" panose="02000000000000000000" pitchFamily="2" charset="0"/>
              </a:rPr>
              <a:t>Design</a:t>
            </a:r>
            <a:endParaRPr lang="th-TH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E994E774-6114-4977-8C14-C41B9A131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58143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th-TH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ลายละเอียดของหุ่นยนต์</a:t>
            </a:r>
          </a:p>
          <a:p>
            <a:pPr marL="0" indent="0">
              <a:buNone/>
            </a:pPr>
            <a:endParaRPr lang="th-TH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097286BB-758B-4AC4-B255-FCFB92E6F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36" y="110425"/>
            <a:ext cx="2213268" cy="587844"/>
          </a:xfrm>
          <a:prstGeom prst="rect">
            <a:avLst/>
          </a:prstGeom>
        </p:spPr>
      </p:pic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C15F2FC3-9002-4F79-97B0-8E1B0F5F1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6D51-9894-42A7-872F-6E8F1B1F9A26}" type="slidenum">
              <a:rPr lang="th-TH" sz="2000" smtClean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9</a:t>
            </a:fld>
            <a:endParaRPr lang="th-TH" sz="2000" dirty="0">
              <a:latin typeface="Layiji MaHaNiYom V1.61" panose="02000000000000000000" pitchFamily="2" charset="0"/>
              <a:cs typeface="Layiji MaHaNiYom V1.61" panose="02000000000000000000" pitchFamily="2" charset="0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8A4A81AB-EEC1-4650-AC3C-0884377CA3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46" t="658" r="31314"/>
          <a:stretch/>
        </p:blipFill>
        <p:spPr>
          <a:xfrm>
            <a:off x="799776" y="2857944"/>
            <a:ext cx="1922052" cy="2256226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0568B414-66D0-4603-9A59-F8776312F6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37" r="10033"/>
          <a:stretch/>
        </p:blipFill>
        <p:spPr>
          <a:xfrm>
            <a:off x="2994470" y="3027258"/>
            <a:ext cx="2939562" cy="1947471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2C5873CF-D826-407F-B60D-0578830BAE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449" t="-848" r="28189" b="-1"/>
          <a:stretch/>
        </p:blipFill>
        <p:spPr>
          <a:xfrm>
            <a:off x="6193001" y="2981166"/>
            <a:ext cx="2002870" cy="200978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B099CF9-FA20-4370-B465-BB944FC35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9" r="17070" b="1890"/>
          <a:stretch/>
        </p:blipFill>
        <p:spPr bwMode="auto">
          <a:xfrm>
            <a:off x="8454840" y="2981166"/>
            <a:ext cx="3075710" cy="203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8243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วงจร">
  <a:themeElements>
    <a:clrScheme name="แดง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วงจร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วงจร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TM04033919[[fn=วงจร]]</Template>
  <TotalTime>175</TotalTime>
  <Words>390</Words>
  <Application>Microsoft Office PowerPoint</Application>
  <PresentationFormat>แบบจอกว้าง</PresentationFormat>
  <Paragraphs>71</Paragraphs>
  <Slides>14</Slides>
  <Notes>0</Notes>
  <HiddenSlides>0</HiddenSlides>
  <MMClips>1</MMClips>
  <ScaleCrop>false</ScaleCrop>
  <HeadingPairs>
    <vt:vector size="6" baseType="variant">
      <vt:variant>
        <vt:lpstr>ฟอนต์ที่ถูกใช้</vt:lpstr>
      </vt:variant>
      <vt:variant>
        <vt:i4>4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14</vt:i4>
      </vt:variant>
    </vt:vector>
  </HeadingPairs>
  <TitlesOfParts>
    <vt:vector size="19" baseType="lpstr">
      <vt:lpstr>Arial</vt:lpstr>
      <vt:lpstr>Calibri</vt:lpstr>
      <vt:lpstr>Layiji MaHaNiYom V1.61</vt:lpstr>
      <vt:lpstr>Tw Cen MT</vt:lpstr>
      <vt:lpstr>วงจร</vt:lpstr>
      <vt:lpstr>29/4/2563 </vt:lpstr>
      <vt:lpstr>Summary</vt:lpstr>
      <vt:lpstr>Cutter-Bot</vt:lpstr>
      <vt:lpstr>Requirements</vt:lpstr>
      <vt:lpstr>Design System</vt:lpstr>
      <vt:lpstr>Flowchart</vt:lpstr>
      <vt:lpstr>Design</vt:lpstr>
      <vt:lpstr>Design</vt:lpstr>
      <vt:lpstr>Design</vt:lpstr>
      <vt:lpstr>Coding</vt:lpstr>
      <vt:lpstr>Application</vt:lpstr>
      <vt:lpstr>ผลลัพธ์ของการออกแบบผลงาน</vt:lpstr>
      <vt:lpstr>ปัญหาและอุปสรรค</vt:lpstr>
      <vt:lpstr>ขอจบการนำเสนอ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ศิรพงศ์ ตุ้มปิ่น</dc:creator>
  <cp:lastModifiedBy>ศิรพงศ์ ตุ้มปิ่น</cp:lastModifiedBy>
  <cp:revision>23</cp:revision>
  <dcterms:created xsi:type="dcterms:W3CDTF">2020-04-27T16:03:09Z</dcterms:created>
  <dcterms:modified xsi:type="dcterms:W3CDTF">2020-05-05T13:22:00Z</dcterms:modified>
</cp:coreProperties>
</file>